
<file path=[Content_Types].xml><?xml version="1.0" encoding="utf-8"?>
<Types xmlns="http://schemas.openxmlformats.org/package/2006/content-types">
  <Default Extension="bmp" ContentType="image/bmp"/>
  <Default Extension="gif" ContentType="image/gif"/>
  <Default Extension="jpeg" ContentType="image/jpg"/>
  <Default Extension="mov" ContentType="application/movie"/>
  <Default Extension="pdf" ContentType="application/pdf"/>
  <Default Extension="png" ContentType="image/png"/>
  <Default Extension="rels" ContentType="application/vnd.openxmlformats-package.relationships+xml"/>
  <Default Extension="tif" ContentType="image/tif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media/image1.jpeg" ContentType="image/jpeg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1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9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l" defTabSz="2438339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l" defTabSz="2438339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l" defTabSz="2438339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l" defTabSz="2438339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l" defTabSz="2438339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l" defTabSz="2438339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l" defTabSz="2438339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l" defTabSz="2438339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400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chemeClr val="accent1">
                  <a:lumOff val="13543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solidFill>
            <a:srgbClr val="014D80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009D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61D836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027002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E3E5E8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chemeClr val="accent4">
              <a:hueOff val="-613784"/>
              <a:lumOff val="1275"/>
            </a:schemeClr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chemeClr val="accent4">
                  <a:hueOff val="-613784"/>
                  <a:lumOff val="1275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E3E5E8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E3E5E8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FF53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0C0C0"/>
              </a:solidFill>
              <a:prstDash val="solid"/>
              <a:miter lim="400000"/>
            </a:ln>
          </a:left>
          <a:right>
            <a:ln w="12700" cap="flat">
              <a:solidFill>
                <a:srgbClr val="C0C0C0"/>
              </a:solidFill>
              <a:prstDash val="solid"/>
              <a:miter lim="400000"/>
            </a:ln>
          </a:right>
          <a:top>
            <a:ln w="12700" cap="flat">
              <a:solidFill>
                <a:srgbClr val="C0C0C0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solidFill>
                <a:srgbClr val="C0C0C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C0C0C0"/>
              </a:solidFill>
              <a:prstDash val="solid"/>
              <a:miter lim="400000"/>
            </a:ln>
          </a:right>
          <a:top>
            <a:ln w="12700" cap="flat">
              <a:solidFill>
                <a:srgbClr val="C0C0C0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solidFill>
                <a:srgbClr val="C0C0C0"/>
              </a:solidFill>
              <a:prstDash val="solid"/>
              <a:miter lim="400000"/>
            </a:ln>
          </a:insideV>
        </a:tcBdr>
        <a:fill>
          <a:solidFill>
            <a:srgbClr val="98195F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chemeClr val="accent6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0C0C0"/>
              </a:solidFill>
              <a:prstDash val="solid"/>
              <a:miter lim="400000"/>
            </a:ln>
          </a:left>
          <a:right>
            <a:ln w="12700" cap="flat">
              <a:solidFill>
                <a:srgbClr val="C0C0C0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solidFill>
                <a:srgbClr val="C0C0C0"/>
              </a:solidFill>
              <a:prstDash val="solid"/>
              <a:miter lim="400000"/>
            </a:ln>
          </a:insideV>
        </a:tcBdr>
        <a:fill>
          <a:solidFill>
            <a:srgbClr val="650E48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400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262727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42424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3" Type="http://schemas.openxmlformats.org/officeDocument/2006/relationships/commentAuthors" Target="commentAuthors.xml"/><Relationship Id="rId7" Type="http://schemas.openxmlformats.org/officeDocument/2006/relationships/notesMaster" Target="notesMasters/notesMaster1.xml"/><Relationship Id="rId2" Type="http://schemas.openxmlformats.org/officeDocument/2006/relationships/viewProps" Target="viewProps.xml"/><Relationship Id="rId1" Type="http://schemas.openxmlformats.org/officeDocument/2006/relationships/presProps" Target="presProps.xml"/><Relationship Id="rId6" Type="http://schemas.openxmlformats.org/officeDocument/2006/relationships/theme" Target="theme/theme1.xml"/><Relationship Id="rId11" Type="http://schemas.openxmlformats.org/officeDocument/2006/relationships/customXml" Target="../customXml/item3.xml"/><Relationship Id="rId5" Type="http://schemas.openxmlformats.org/officeDocument/2006/relationships/slideMaster" Target="slideMasters/slideMaster1.xml"/><Relationship Id="rId10" Type="http://schemas.openxmlformats.org/officeDocument/2006/relationships/customXml" Target="../customXml/item2.xml"/><Relationship Id="rId4" Type="http://schemas.openxmlformats.org/officeDocument/2006/relationships/tableStyles" Target="tableStyles.xml"/><Relationship Id="rId9" Type="http://schemas.openxmlformats.org/officeDocument/2006/relationships/customXml" Target="../customXml/item1.xml"/>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9" name="Shape 16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/>
          <p:nvPr>
            <p:ph type="body" sz="quarter" idx="21" hasCustomPrompt="1"/>
          </p:nvPr>
        </p:nvSpPr>
        <p:spPr>
          <a:xfrm>
            <a:off x="4030265" y="12138874"/>
            <a:ext cx="16323471" cy="648365"/>
          </a:xfrm>
          <a:prstGeom prst="rect">
            <a:avLst/>
          </a:prstGeom>
        </p:spPr>
        <p:txBody>
          <a:bodyPr anchor="b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200"/>
            </a:lvl1pPr>
          </a:lstStyle>
          <a:p>
            <a:pPr/>
            <a:r>
              <a:t>Author and Date</a:t>
            </a:r>
          </a:p>
        </p:txBody>
      </p:sp>
      <p:sp>
        <p:nvSpPr>
          <p:cNvPr id="12" name="Presentation Title"/>
          <p:cNvSpPr txBox="1"/>
          <p:nvPr>
            <p:ph type="title" hasCustomPrompt="1"/>
          </p:nvPr>
        </p:nvSpPr>
        <p:spPr>
          <a:xfrm>
            <a:off x="4029382" y="2605515"/>
            <a:ext cx="16325236" cy="4643438"/>
          </a:xfrm>
          <a:prstGeom prst="rect">
            <a:avLst/>
          </a:prstGeom>
        </p:spPr>
        <p:txBody>
          <a:bodyPr anchor="b"/>
          <a:lstStyle>
            <a:lvl1pPr>
              <a:defRPr spc="-228" sz="11400"/>
            </a:lvl1pPr>
          </a:lstStyle>
          <a:p>
            <a:pPr/>
            <a:r>
              <a:t>Presentation Title</a:t>
            </a:r>
          </a:p>
        </p:txBody>
      </p:sp>
      <p:sp>
        <p:nvSpPr>
          <p:cNvPr id="13" name="Body Level One…"/>
          <p:cNvSpPr txBox="1"/>
          <p:nvPr>
            <p:ph type="body" sz="quarter" idx="1" hasCustomPrompt="1"/>
          </p:nvPr>
        </p:nvSpPr>
        <p:spPr>
          <a:xfrm>
            <a:off x="4030265" y="7179468"/>
            <a:ext cx="16323470" cy="2027668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2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2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2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2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200"/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xfrm>
            <a:off x="11982253" y="12954296"/>
            <a:ext cx="409779" cy="415875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100" name="Slide Subtitle"/>
          <p:cNvSpPr txBox="1"/>
          <p:nvPr>
            <p:ph type="body" sz="quarter" idx="21" hasCustomPrompt="1"/>
          </p:nvPr>
        </p:nvSpPr>
        <p:spPr>
          <a:xfrm>
            <a:off x="4030265" y="1987000"/>
            <a:ext cx="16323471" cy="94472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200"/>
            </a:lvl1pPr>
          </a:lstStyle>
          <a:p>
            <a:pPr/>
            <a:r>
              <a:t>Slide Subtitle</a:t>
            </a:r>
          </a:p>
        </p:txBody>
      </p:sp>
      <p:sp>
        <p:nvSpPr>
          <p:cNvPr id="10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Agenda Title"/>
          <p:cNvSpPr txBox="1"/>
          <p:nvPr>
            <p:ph type="title" hasCustomPrompt="1"/>
          </p:nvPr>
        </p:nvSpPr>
        <p:spPr>
          <a:xfrm>
            <a:off x="4030265" y="625078"/>
            <a:ext cx="16323470" cy="1428751"/>
          </a:xfrm>
          <a:prstGeom prst="rect">
            <a:avLst/>
          </a:prstGeom>
        </p:spPr>
        <p:txBody>
          <a:bodyPr/>
          <a:lstStyle/>
          <a:p>
            <a:pPr/>
            <a:r>
              <a:t>Agenda Title</a:t>
            </a:r>
          </a:p>
        </p:txBody>
      </p:sp>
      <p:sp>
        <p:nvSpPr>
          <p:cNvPr id="109" name="Agenda Subtitle"/>
          <p:cNvSpPr txBox="1"/>
          <p:nvPr>
            <p:ph type="body" sz="quarter" idx="21" hasCustomPrompt="1"/>
          </p:nvPr>
        </p:nvSpPr>
        <p:spPr>
          <a:xfrm>
            <a:off x="4030265" y="1982390"/>
            <a:ext cx="16323471" cy="94472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200"/>
            </a:lvl1pPr>
          </a:lstStyle>
          <a:p>
            <a:pPr/>
            <a:r>
              <a:t>Agenda Subtitle</a:t>
            </a:r>
          </a:p>
        </p:txBody>
      </p:sp>
      <p:sp>
        <p:nvSpPr>
          <p:cNvPr id="110" name="Body Level One…"/>
          <p:cNvSpPr txBox="1"/>
          <p:nvPr>
            <p:ph type="body" idx="1" hasCustomPrompt="1"/>
          </p:nvPr>
        </p:nvSpPr>
        <p:spPr>
          <a:xfrm>
            <a:off x="4030265" y="4161234"/>
            <a:ext cx="16323470" cy="857250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800"/>
              </a:spcBef>
              <a:buSzTx/>
              <a:buNone/>
              <a:defRPr spc="-52" sz="5200"/>
            </a:lvl1pPr>
            <a:lvl2pPr marL="0" indent="457200">
              <a:spcBef>
                <a:spcPts val="1800"/>
              </a:spcBef>
              <a:buSzTx/>
              <a:buNone/>
              <a:defRPr spc="-52" sz="5200"/>
            </a:lvl2pPr>
            <a:lvl3pPr marL="0" indent="914400">
              <a:spcBef>
                <a:spcPts val="1800"/>
              </a:spcBef>
              <a:buSzTx/>
              <a:buNone/>
              <a:defRPr spc="-52" sz="5200"/>
            </a:lvl3pPr>
            <a:lvl4pPr marL="0" indent="1371600">
              <a:spcBef>
                <a:spcPts val="1800"/>
              </a:spcBef>
              <a:buSzTx/>
              <a:buNone/>
              <a:defRPr spc="-52" sz="5200"/>
            </a:lvl4pPr>
            <a:lvl5pPr marL="0" indent="1828800">
              <a:spcBef>
                <a:spcPts val="1800"/>
              </a:spcBef>
              <a:buSzTx/>
              <a:buNone/>
              <a:defRPr spc="-52" sz="5200"/>
            </a:lvl5pPr>
          </a:lstStyle>
          <a:p>
            <a:pPr/>
            <a:r>
              <a:t>Agenda Topics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Body Level One…"/>
          <p:cNvSpPr txBox="1"/>
          <p:nvPr>
            <p:ph type="body" sz="quarter" idx="1" hasCustomPrompt="1"/>
          </p:nvPr>
        </p:nvSpPr>
        <p:spPr>
          <a:xfrm>
            <a:off x="4030265" y="5018484"/>
            <a:ext cx="16323470" cy="368126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28" sz="114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28" sz="114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28" sz="114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28" sz="114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28" sz="114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Statement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Fact information"/>
          <p:cNvSpPr txBox="1"/>
          <p:nvPr>
            <p:ph type="body" sz="quarter" idx="21" hasCustomPrompt="1"/>
          </p:nvPr>
        </p:nvSpPr>
        <p:spPr>
          <a:xfrm>
            <a:off x="4030265" y="8732784"/>
            <a:ext cx="16323469" cy="94472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b="1" spc="-52" sz="5200"/>
            </a:lvl1pPr>
          </a:lstStyle>
          <a:p>
            <a:pPr/>
            <a:r>
              <a:t>Fact information</a:t>
            </a:r>
          </a:p>
        </p:txBody>
      </p:sp>
      <p:sp>
        <p:nvSpPr>
          <p:cNvPr id="127" name="Body Level One…"/>
          <p:cNvSpPr txBox="1"/>
          <p:nvPr>
            <p:ph type="body" sz="half" idx="1" hasCustomPrompt="1"/>
          </p:nvPr>
        </p:nvSpPr>
        <p:spPr>
          <a:xfrm>
            <a:off x="4030265" y="805183"/>
            <a:ext cx="16323470" cy="7927601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46" sz="2460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46" sz="2460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46" sz="2460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46" sz="2460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46" sz="24600"/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Body Level One…"/>
          <p:cNvSpPr txBox="1"/>
          <p:nvPr>
            <p:ph type="body" sz="quarter" idx="1" hasCustomPrompt="1"/>
          </p:nvPr>
        </p:nvSpPr>
        <p:spPr>
          <a:xfrm>
            <a:off x="4083843" y="5232796"/>
            <a:ext cx="16216314" cy="3268267"/>
          </a:xfrm>
          <a:prstGeom prst="rect">
            <a:avLst/>
          </a:prstGeom>
        </p:spPr>
        <p:txBody>
          <a:bodyPr anchor="ctr"/>
          <a:lstStyle>
            <a:lvl1pPr marL="642937" indent="-482203">
              <a:spcBef>
                <a:spcPts val="0"/>
              </a:spcBef>
              <a:buSzTx/>
              <a:buNone/>
              <a:defRPr spc="-168" sz="84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42937" indent="-25003">
              <a:spcBef>
                <a:spcPts val="0"/>
              </a:spcBef>
              <a:buSzTx/>
              <a:buNone/>
              <a:defRPr spc="-168" sz="84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42937" indent="432196">
              <a:spcBef>
                <a:spcPts val="0"/>
              </a:spcBef>
              <a:buSzTx/>
              <a:buNone/>
              <a:defRPr spc="-168" sz="84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42937" indent="889396">
              <a:spcBef>
                <a:spcPts val="0"/>
              </a:spcBef>
              <a:buSzTx/>
              <a:buNone/>
              <a:defRPr spc="-168" sz="84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42937" indent="1346596">
              <a:spcBef>
                <a:spcPts val="0"/>
              </a:spcBef>
              <a:buSzTx/>
              <a:buNone/>
              <a:defRPr spc="-168" sz="84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“Notable Quote”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36" name="Attribution"/>
          <p:cNvSpPr txBox="1"/>
          <p:nvPr>
            <p:ph type="body" sz="quarter" idx="21" hasCustomPrompt="1"/>
          </p:nvPr>
        </p:nvSpPr>
        <p:spPr>
          <a:xfrm>
            <a:off x="4762500" y="9036843"/>
            <a:ext cx="15537657" cy="648365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200"/>
            </a:lvl1pPr>
          </a:lstStyle>
          <a:p>
            <a:pPr/>
            <a:r>
              <a:t>Attribution</a:t>
            </a:r>
          </a:p>
        </p:txBody>
      </p:sp>
      <p:sp>
        <p:nvSpPr>
          <p:cNvPr id="13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Close-up of wild plants growing between rocks"/>
          <p:cNvSpPr/>
          <p:nvPr>
            <p:ph type="pic" sz="quarter" idx="21"/>
          </p:nvPr>
        </p:nvSpPr>
        <p:spPr>
          <a:xfrm>
            <a:off x="12256897" y="7171655"/>
            <a:ext cx="8371268" cy="557212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5" name="Large rock formation under dark clouds with a dirt road in the foreground"/>
          <p:cNvSpPr/>
          <p:nvPr>
            <p:ph type="pic" idx="22"/>
          </p:nvPr>
        </p:nvSpPr>
        <p:spPr>
          <a:xfrm>
            <a:off x="-4285181" y="910828"/>
            <a:ext cx="23860126" cy="1185441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6" name="Close-up of a wild plant growing between lava rocks"/>
          <p:cNvSpPr/>
          <p:nvPr>
            <p:ph type="pic" sz="quarter" idx="23"/>
          </p:nvPr>
        </p:nvSpPr>
        <p:spPr>
          <a:xfrm>
            <a:off x="12263437" y="982265"/>
            <a:ext cx="8376048" cy="557530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waterfall surrounded by a green rocky landscape"/>
          <p:cNvSpPr/>
          <p:nvPr>
            <p:ph type="pic" idx="21"/>
          </p:nvPr>
        </p:nvSpPr>
        <p:spPr>
          <a:xfrm>
            <a:off x="1888477" y="-327024"/>
            <a:ext cx="21173337" cy="1413232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5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reen, hilly landscape"/>
          <p:cNvSpPr/>
          <p:nvPr>
            <p:ph type="pic" idx="21"/>
          </p:nvPr>
        </p:nvSpPr>
        <p:spPr>
          <a:xfrm>
            <a:off x="1012031" y="0"/>
            <a:ext cx="22409241" cy="1371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Presentation Title"/>
          <p:cNvSpPr txBox="1"/>
          <p:nvPr>
            <p:ph type="title" hasCustomPrompt="1"/>
          </p:nvPr>
        </p:nvSpPr>
        <p:spPr>
          <a:xfrm>
            <a:off x="4030265" y="7286625"/>
            <a:ext cx="16323470" cy="4643438"/>
          </a:xfrm>
          <a:prstGeom prst="rect">
            <a:avLst/>
          </a:prstGeom>
        </p:spPr>
        <p:txBody>
          <a:bodyPr anchor="b"/>
          <a:lstStyle>
            <a:lvl1pPr>
              <a:defRPr spc="-228" sz="11400"/>
            </a:lvl1pPr>
          </a:lstStyle>
          <a:p>
            <a:pPr/>
            <a:r>
              <a:t>Presentation Title</a:t>
            </a:r>
          </a:p>
        </p:txBody>
      </p:sp>
      <p:sp>
        <p:nvSpPr>
          <p:cNvPr id="23" name="Body Level One…"/>
          <p:cNvSpPr txBox="1"/>
          <p:nvPr>
            <p:ph type="body" sz="quarter" idx="1" hasCustomPrompt="1"/>
          </p:nvPr>
        </p:nvSpPr>
        <p:spPr>
          <a:xfrm>
            <a:off x="4030265" y="11858625"/>
            <a:ext cx="16323470" cy="1006753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2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2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2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2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200"/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4" name="Author and Date"/>
          <p:cNvSpPr txBox="1"/>
          <p:nvPr>
            <p:ph type="body" sz="quarter" idx="22" hasCustomPrompt="1"/>
          </p:nvPr>
        </p:nvSpPr>
        <p:spPr>
          <a:xfrm>
            <a:off x="4030265" y="803671"/>
            <a:ext cx="16323471" cy="648365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200"/>
            </a:lvl1pPr>
          </a:lstStyle>
          <a:p>
            <a:pPr/>
            <a:r>
              <a:t>Author and Date</a:t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xfrm>
            <a:off x="11982253" y="12954296"/>
            <a:ext cx="409779" cy="415875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Title"/>
          <p:cNvSpPr txBox="1"/>
          <p:nvPr>
            <p:ph type="title" hasCustomPrompt="1"/>
          </p:nvPr>
        </p:nvSpPr>
        <p:spPr>
          <a:xfrm>
            <a:off x="4030265" y="973876"/>
            <a:ext cx="7179470" cy="6169874"/>
          </a:xfrm>
          <a:prstGeom prst="rect">
            <a:avLst/>
          </a:prstGeom>
        </p:spPr>
        <p:txBody>
          <a:bodyPr anchor="b"/>
          <a:lstStyle/>
          <a:p>
            <a:pPr/>
            <a:r>
              <a:t>Slide Title</a:t>
            </a:r>
          </a:p>
        </p:txBody>
      </p:sp>
      <p:sp>
        <p:nvSpPr>
          <p:cNvPr id="33" name="Body Level One…"/>
          <p:cNvSpPr txBox="1"/>
          <p:nvPr>
            <p:ph type="body" sz="quarter" idx="1" hasCustomPrompt="1"/>
          </p:nvPr>
        </p:nvSpPr>
        <p:spPr>
          <a:xfrm>
            <a:off x="4030265" y="7036593"/>
            <a:ext cx="7179470" cy="568767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2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2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2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2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200"/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4" name="Moss-covered rocks"/>
          <p:cNvSpPr/>
          <p:nvPr>
            <p:ph type="pic" idx="21"/>
          </p:nvPr>
        </p:nvSpPr>
        <p:spPr>
          <a:xfrm>
            <a:off x="10423921" y="946546"/>
            <a:ext cx="11787472" cy="1179638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43" name="Slide Subtitle"/>
          <p:cNvSpPr txBox="1"/>
          <p:nvPr>
            <p:ph type="body" sz="quarter" idx="21" hasCustomPrompt="1"/>
          </p:nvPr>
        </p:nvSpPr>
        <p:spPr>
          <a:xfrm>
            <a:off x="4030265" y="1987000"/>
            <a:ext cx="16323471" cy="94472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200"/>
            </a:lvl1pPr>
          </a:lstStyle>
          <a:p>
            <a:pPr/>
            <a:r>
              <a:t>Slide Subtitle</a:t>
            </a:r>
          </a:p>
        </p:txBody>
      </p:sp>
      <p:sp>
        <p:nvSpPr>
          <p:cNvPr id="44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/>
          <p:nvPr>
            <p:ph type="body" idx="1" hasCustomPrompt="1"/>
          </p:nvPr>
        </p:nvSpPr>
        <p:spPr>
          <a:xfrm>
            <a:off x="4030265" y="4161234"/>
            <a:ext cx="16323470" cy="8572501"/>
          </a:xfrm>
          <a:prstGeom prst="rect">
            <a:avLst/>
          </a:prstGeom>
        </p:spPr>
        <p:txBody>
          <a:bodyPr numCol="2" spcCol="828785"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Title"/>
          <p:cNvSpPr txBox="1"/>
          <p:nvPr>
            <p:ph type="title" hasCustomPrompt="1"/>
          </p:nvPr>
        </p:nvSpPr>
        <p:spPr>
          <a:xfrm>
            <a:off x="4030265" y="625078"/>
            <a:ext cx="7179470" cy="1428751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61" name="Slide Subtitle"/>
          <p:cNvSpPr txBox="1"/>
          <p:nvPr>
            <p:ph type="body" sz="quarter" idx="21" hasCustomPrompt="1"/>
          </p:nvPr>
        </p:nvSpPr>
        <p:spPr>
          <a:xfrm>
            <a:off x="4030265" y="1987000"/>
            <a:ext cx="7179470" cy="94472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200"/>
            </a:lvl1pPr>
          </a:lstStyle>
          <a:p>
            <a:pPr/>
            <a:r>
              <a:t>Slide Subtitle</a:t>
            </a:r>
          </a:p>
        </p:txBody>
      </p:sp>
      <p:sp>
        <p:nvSpPr>
          <p:cNvPr id="62" name="Body Level One…"/>
          <p:cNvSpPr txBox="1"/>
          <p:nvPr>
            <p:ph type="body" sz="quarter" idx="1" hasCustomPrompt="1"/>
          </p:nvPr>
        </p:nvSpPr>
        <p:spPr>
          <a:xfrm>
            <a:off x="4030265" y="4893468"/>
            <a:ext cx="7179470" cy="7858126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3" name="Large rock formation under dark clouds with a dirt road in the foreground"/>
          <p:cNvSpPr/>
          <p:nvPr>
            <p:ph type="pic" idx="22"/>
          </p:nvPr>
        </p:nvSpPr>
        <p:spPr>
          <a:xfrm>
            <a:off x="4208859" y="910828"/>
            <a:ext cx="23860126" cy="1185441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Live Video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lide Title"/>
          <p:cNvSpPr txBox="1"/>
          <p:nvPr>
            <p:ph type="title" hasCustomPrompt="1"/>
          </p:nvPr>
        </p:nvSpPr>
        <p:spPr>
          <a:xfrm>
            <a:off x="4030265" y="625078"/>
            <a:ext cx="7179470" cy="1428751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72" name="Slide Subtitle"/>
          <p:cNvSpPr txBox="1"/>
          <p:nvPr>
            <p:ph type="body" sz="quarter" idx="21" hasCustomPrompt="1"/>
          </p:nvPr>
        </p:nvSpPr>
        <p:spPr>
          <a:xfrm>
            <a:off x="4030265" y="1987000"/>
            <a:ext cx="7179470" cy="94472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200"/>
            </a:lvl1pPr>
          </a:lstStyle>
          <a:p>
            <a:pPr/>
            <a:r>
              <a:t>Slide Subtitle</a:t>
            </a:r>
          </a:p>
        </p:txBody>
      </p:sp>
      <p:sp>
        <p:nvSpPr>
          <p:cNvPr id="73" name="Body Level One…"/>
          <p:cNvSpPr txBox="1"/>
          <p:nvPr>
            <p:ph type="body" sz="quarter" idx="1" hasCustomPrompt="1"/>
          </p:nvPr>
        </p:nvSpPr>
        <p:spPr>
          <a:xfrm>
            <a:off x="4030265" y="4893468"/>
            <a:ext cx="7179470" cy="7858126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7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Live Video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lide Title"/>
          <p:cNvSpPr txBox="1"/>
          <p:nvPr>
            <p:ph type="title" hasCustomPrompt="1"/>
          </p:nvPr>
        </p:nvSpPr>
        <p:spPr>
          <a:xfrm>
            <a:off x="4030265" y="625078"/>
            <a:ext cx="7179470" cy="1428751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82" name="Slide Subtitle"/>
          <p:cNvSpPr txBox="1"/>
          <p:nvPr>
            <p:ph type="body" sz="quarter" idx="21" hasCustomPrompt="1"/>
          </p:nvPr>
        </p:nvSpPr>
        <p:spPr>
          <a:xfrm>
            <a:off x="4030265" y="1987000"/>
            <a:ext cx="7179470" cy="94472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200"/>
            </a:lvl1pPr>
          </a:lstStyle>
          <a:p>
            <a:pPr/>
            <a:r>
              <a:t>Slide Subtitle</a:t>
            </a:r>
          </a:p>
        </p:txBody>
      </p:sp>
      <p:sp>
        <p:nvSpPr>
          <p:cNvPr id="83" name="Body Level One…"/>
          <p:cNvSpPr txBox="1"/>
          <p:nvPr>
            <p:ph type="body" sz="quarter" idx="1" hasCustomPrompt="1"/>
          </p:nvPr>
        </p:nvSpPr>
        <p:spPr>
          <a:xfrm>
            <a:off x="4030265" y="4893468"/>
            <a:ext cx="7179470" cy="7858126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8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ection Title"/>
          <p:cNvSpPr txBox="1"/>
          <p:nvPr>
            <p:ph type="title" hasCustomPrompt="1"/>
          </p:nvPr>
        </p:nvSpPr>
        <p:spPr>
          <a:xfrm>
            <a:off x="4030265" y="4536281"/>
            <a:ext cx="16323470" cy="4643438"/>
          </a:xfrm>
          <a:prstGeom prst="rect">
            <a:avLst/>
          </a:prstGeom>
        </p:spPr>
        <p:txBody>
          <a:bodyPr anchor="ctr"/>
          <a:lstStyle>
            <a:lvl1pPr>
              <a:defRPr b="0" spc="-228" sz="114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Section Title</a:t>
            </a:r>
          </a:p>
        </p:txBody>
      </p:sp>
      <p:sp>
        <p:nvSpPr>
          <p:cNvPr id="9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/>
          <p:nvPr>
            <p:ph type="title" hasCustomPrompt="1"/>
          </p:nvPr>
        </p:nvSpPr>
        <p:spPr>
          <a:xfrm>
            <a:off x="4030265" y="619125"/>
            <a:ext cx="16323470" cy="1428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normAutofit fontScale="100000" lnSpcReduction="0"/>
          </a:bodyPr>
          <a:lstStyle/>
          <a:p>
            <a:pPr/>
            <a:r>
              <a:t>Slide Title</a:t>
            </a:r>
          </a:p>
        </p:txBody>
      </p:sp>
      <p:sp>
        <p:nvSpPr>
          <p:cNvPr id="3" name="Body Level One…"/>
          <p:cNvSpPr txBox="1"/>
          <p:nvPr>
            <p:ph type="body" idx="1" hasCustomPrompt="1"/>
          </p:nvPr>
        </p:nvSpPr>
        <p:spPr>
          <a:xfrm>
            <a:off x="4030265" y="4158129"/>
            <a:ext cx="16323470" cy="857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normAutofit fontScale="100000" lnSpcReduction="0"/>
          </a:bodyPr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982348" y="12954296"/>
            <a:ext cx="409779" cy="415875"/>
          </a:xfrm>
          <a:prstGeom prst="rect">
            <a:avLst/>
          </a:prstGeom>
          <a:ln w="12700">
            <a:miter lim="400000"/>
          </a:ln>
        </p:spPr>
        <p:txBody>
          <a:bodyPr wrap="none" lIns="71437" tIns="71437" rIns="71437" bIns="71437" anchor="b">
            <a:spAutoFit/>
          </a:bodyPr>
          <a:lstStyle>
            <a:lvl1pPr algn="ctr" defTabSz="821531"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transition xmlns:p14="http://schemas.microsoft.com/office/powerpoint/2010/main" spd="med" advClick="1"/>
  <p:txStyles>
    <p:titleStyle>
      <a:lvl1pPr marL="0" marR="0" indent="0" algn="l" defTabSz="243833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68" strike="noStrike" sz="84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68" strike="noStrike" sz="84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68" strike="noStrike" sz="84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68" strike="noStrike" sz="84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68" strike="noStrike" sz="84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68" strike="noStrike" sz="84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68" strike="noStrike" sz="84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68" strike="noStrike" sz="84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68" strike="noStrike" sz="84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533400" marR="0" indent="-533400" algn="l" defTabSz="2438339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2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1pPr>
      <a:lvl2pPr marL="914400" marR="0" indent="-533400" algn="l" defTabSz="2438339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2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2pPr>
      <a:lvl3pPr marL="1295400" marR="0" indent="-533400" algn="l" defTabSz="2438339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2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3pPr>
      <a:lvl4pPr marL="1676400" marR="0" indent="-533400" algn="l" defTabSz="2438339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2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4pPr>
      <a:lvl5pPr marL="2057400" marR="0" indent="-533400" algn="l" defTabSz="2438339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2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5pPr>
      <a:lvl6pPr marL="2438400" marR="0" indent="-533400" algn="l" defTabSz="2438339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2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6pPr>
      <a:lvl7pPr marL="2819400" marR="0" indent="-533400" algn="l" defTabSz="2438339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2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7pPr>
      <a:lvl8pPr marL="3200400" marR="0" indent="-533400" algn="l" defTabSz="2438339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2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8pPr>
      <a:lvl9pPr marL="3581400" marR="0" indent="-533400" algn="l" defTabSz="2438339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2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InsightMag_PromoSlide2025_16x9_v1.jpg" descr="InsightMag_PromoSlide2025_16x9_v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81555" y="-45874"/>
            <a:ext cx="24547110" cy="1380774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0_BasicBlack">
  <a:themeElements>
    <a:clrScheme name="20_Basic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5A89D"/>
      </a:accent2>
      <a:accent3>
        <a:srgbClr val="1DB100"/>
      </a:accent3>
      <a:accent4>
        <a:srgbClr val="F9B900"/>
      </a:accent4>
      <a:accent5>
        <a:srgbClr val="EE220D"/>
      </a:accent5>
      <a:accent6>
        <a:srgbClr val="CB297B"/>
      </a:accent6>
      <a:hlink>
        <a:srgbClr val="0000FF"/>
      </a:hlink>
      <a:folHlink>
        <a:srgbClr val="FF00FF"/>
      </a:folHlink>
    </a:clrScheme>
    <a:fontScheme name="20_BasicBlack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0_Basic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 upright="0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 upright="0">
        <a:spAutoFit/>
      </a:bodyPr>
      <a:lstStyle>
        <a:defPPr marL="0" marR="0" indent="0" algn="l" defTabSz="2438339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0_BasicBlack">
  <a:themeElements>
    <a:clrScheme name="20_Basic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5A89D"/>
      </a:accent2>
      <a:accent3>
        <a:srgbClr val="1DB100"/>
      </a:accent3>
      <a:accent4>
        <a:srgbClr val="F9B900"/>
      </a:accent4>
      <a:accent5>
        <a:srgbClr val="EE220D"/>
      </a:accent5>
      <a:accent6>
        <a:srgbClr val="CB297B"/>
      </a:accent6>
      <a:hlink>
        <a:srgbClr val="0000FF"/>
      </a:hlink>
      <a:folHlink>
        <a:srgbClr val="FF00FF"/>
      </a:folHlink>
    </a:clrScheme>
    <a:fontScheme name="20_BasicBlack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0_Basic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 upright="0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 upright="0">
        <a:spAutoFit/>
      </a:bodyPr>
      <a:lstStyle>
        <a:defPPr marL="0" marR="0" indent="0" algn="l" defTabSz="2438339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8465730ECA6F84894B336617C80ED68" ma:contentTypeVersion="13" ma:contentTypeDescription="Create a new document." ma:contentTypeScope="" ma:versionID="9ba4aa35dc0b0211c81324d9f723061f">
  <xsd:schema xmlns:xsd="http://www.w3.org/2001/XMLSchema" xmlns:xs="http://www.w3.org/2001/XMLSchema" xmlns:p="http://schemas.microsoft.com/office/2006/metadata/properties" xmlns:ns2="9f0f2e89-49dd-43a4-9ec1-d664928cbe33" xmlns:ns3="00645629-2034-41b8-9d80-a4ae1ff4f2e2" targetNamespace="http://schemas.microsoft.com/office/2006/metadata/properties" ma:root="true" ma:fieldsID="1fae331e83dc972483bdbd25d9650a3d" ns2:_="" ns3:_="">
    <xsd:import namespace="9f0f2e89-49dd-43a4-9ec1-d664928cbe33"/>
    <xsd:import namespace="00645629-2034-41b8-9d80-a4ae1ff4f2e2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0f2e89-49dd-43a4-9ec1-d664928cbe33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a79bdbd1-61ad-46bb-9ec6-61eb39a91e7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645629-2034-41b8-9d80-a4ae1ff4f2e2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7ccd342f-6324-466e-a286-384b3dde7521}" ma:internalName="TaxCatchAll" ma:showField="CatchAllData" ma:web="00645629-2034-41b8-9d80-a4ae1ff4f2e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0645629-2034-41b8-9d80-a4ae1ff4f2e2" xsi:nil="true"/>
    <lcf76f155ced4ddcb4097134ff3c332f xmlns="9f0f2e89-49dd-43a4-9ec1-d664928cbe3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EEA01C4-D98D-45DC-ADA6-0BF07D3CBDC6}"/>
</file>

<file path=customXml/itemProps2.xml><?xml version="1.0" encoding="utf-8"?>
<ds:datastoreItem xmlns:ds="http://schemas.openxmlformats.org/officeDocument/2006/customXml" ds:itemID="{1F796291-99FD-4CF6-8049-8AAAE92B8FCA}"/>
</file>

<file path=customXml/itemProps3.xml><?xml version="1.0" encoding="utf-8"?>
<ds:datastoreItem xmlns:ds="http://schemas.openxmlformats.org/officeDocument/2006/customXml" ds:itemID="{90C7425A-9B5D-4861-88C2-40F575661502}"/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0x01010078465730ECA6F84894B336617C80ED68</vt:lpwstr>
  </property>
</Properties>
</file>