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1" d="100"/>
          <a:sy n="71" d="100"/>
        </p:scale>
        <p:origin x="1170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8CFF8-642D-FA84-82EA-39709BEB0F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CCD66D-FEEB-D551-6221-8080191CE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FC02F-915F-C1BA-26EE-D7853425B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4DA6-F807-4575-87D7-C2CDB8C240CB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23706-788F-8752-40FD-A032B6B9F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FEAB1-2A29-0A02-CEE7-390E1DD20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4A35-80A2-441B-A85C-5D561F34F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1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407A5-602F-0234-2FA0-5F8796B0C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A90D41-7DE4-4343-89FD-B4AD03E418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6CAAC-53F4-28AE-A0F4-7A7CAC4AB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4DA6-F807-4575-87D7-C2CDB8C240CB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864A8-89FB-EDCD-5CDF-01A2309E7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4C825-F47F-D303-A3E1-F9B3D45A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4A35-80A2-441B-A85C-5D561F34F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101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E2AA82-B815-A352-4661-04916C4576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DE9DF7-E2CF-499E-168D-8230E087BB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D0810-DC79-BE9D-2DCB-6A9E2F59A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4DA6-F807-4575-87D7-C2CDB8C240CB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B60B8-C479-830F-4FA8-07F4BF534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FB0FC-708A-1F0A-F034-24B288BB9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4A35-80A2-441B-A85C-5D561F34F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20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6C647-A966-AACF-0BA1-839AAF50D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FEEEA-925F-9C2E-699F-2A5B17F05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2742C-2211-FA04-76C5-E122E2A2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4DA6-F807-4575-87D7-C2CDB8C240CB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60280-AF6C-88B2-1970-0D107DCED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F65E1-E5A8-7B31-431A-970C3AC41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4A35-80A2-441B-A85C-5D561F34F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71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04B25-8C6D-3890-1FE2-18C4380FB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915C2-57DF-11F8-F593-D44485C8F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434E6-2F4F-E598-1CAB-D42BBACE4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4DA6-F807-4575-87D7-C2CDB8C240CB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EF786-3D15-B6A1-020F-65A265E8B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D7427-9BB9-DAD5-016C-1C24AC160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4A35-80A2-441B-A85C-5D561F34F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299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DB650-4157-0396-96FC-33920C4B6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178A6-1FE7-39BE-D58B-B82BD96414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2C8018-95DC-74D1-E349-A5D903753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F1E86-75AC-FD7D-800C-0292CD437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4DA6-F807-4575-87D7-C2CDB8C240CB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08326C-C8CE-0082-4EC1-5EAF4DD54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330531-E483-7F3A-2CA9-DFD5EE553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4A35-80A2-441B-A85C-5D561F34F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257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812BA-C48A-9652-B582-E053BBDDD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AD6F4-0796-8A76-6674-14517BF04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8F47E-3E58-5CA7-9366-946FF54D0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873B7-FE7D-7A27-2858-DAAC4E627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08B3FF-0409-9E53-DDF3-FE4C633C18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6B8F3C-6B2A-7ECF-C10C-F0B339F79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4DA6-F807-4575-87D7-C2CDB8C240CB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A32A4C-B980-E80A-114D-F5EF1DCD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09642B-8F53-5A84-6C40-089D88605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4A35-80A2-441B-A85C-5D561F34F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554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89575-1551-32FA-C9B5-4D6F4FD37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A67E30-7318-ADEB-0708-1EF0E20E2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4DA6-F807-4575-87D7-C2CDB8C240CB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08826C-0384-0DE5-EF4F-8EC197624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9273B5-7559-F33F-902A-B6F4A530A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4A35-80A2-441B-A85C-5D561F34F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83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7C59E1-8EF5-6F21-58B2-39E3E43B9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4DA6-F807-4575-87D7-C2CDB8C240CB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A2D46C-7A01-8BFE-EC09-1E5F384B2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48E99A-ECEF-8D60-8E6F-C3B495DE9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4A35-80A2-441B-A85C-5D561F34F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1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9E4FE-6F70-D0C9-2EDE-23920BA34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C4037-3DDD-728C-25C2-F4FEEB6B4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377BD-266F-AFAF-6DC0-F131A0611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133925-66D1-CD3D-3339-72F2C5FC9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4DA6-F807-4575-87D7-C2CDB8C240CB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D2E5A-AD5D-ADC9-F5CD-E6BD44DF4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FE782-A359-788A-3E09-5143FD604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4A35-80A2-441B-A85C-5D561F34F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285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4DEB3-C2CC-AF8A-153B-C0105B5E2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BC4A5F-4157-8E4C-E89D-37C672A96B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4B2C9-FD68-B1EE-6945-EDD8A4D9A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81B7AF-DD6B-7E3E-43E2-2E4778312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4DA6-F807-4575-87D7-C2CDB8C240CB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20D04-B79A-8F96-04EC-09860D76C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14129-9F1A-EDFA-C93A-F44E23A2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4A35-80A2-441B-A85C-5D561F34F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898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9683AE-3348-5779-0F20-3A41DD668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22AA9-1DBE-2277-420B-6C9F2EF41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84CB2-40DB-D698-927B-C72F87A96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B94DA6-F807-4575-87D7-C2CDB8C240CB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98F09-B27F-DE3F-FA61-B6299530DB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FAB18-08FC-6097-3ADB-F44E48059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C04A35-80A2-441B-A85C-5D561F34F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84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gazine with a few magazines&#10;&#10;AI-generated content may be incorrect.">
            <a:extLst>
              <a:ext uri="{FF2B5EF4-FFF2-40B4-BE49-F238E27FC236}">
                <a16:creationId xmlns:a16="http://schemas.microsoft.com/office/drawing/2014/main" id="{38678479-0F91-40A2-C7A9-01811C70B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46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F61617D938124983B71A29EC3E2A47" ma:contentTypeVersion="13" ma:contentTypeDescription="Create a new document." ma:contentTypeScope="" ma:versionID="a37eeeb08cdd52af847dc7b0116b5aa3">
  <xsd:schema xmlns:xsd="http://www.w3.org/2001/XMLSchema" xmlns:xs="http://www.w3.org/2001/XMLSchema" xmlns:p="http://schemas.microsoft.com/office/2006/metadata/properties" xmlns:ns2="ecb7abe0-9da2-4589-8d4a-888071269d1d" xmlns:ns3="00645629-2034-41b8-9d80-a4ae1ff4f2e2" targetNamespace="http://schemas.microsoft.com/office/2006/metadata/properties" ma:root="true" ma:fieldsID="f566f2cbccfc35a329e9630bdc7f29c8" ns2:_="" ns3:_="">
    <xsd:import namespace="ecb7abe0-9da2-4589-8d4a-888071269d1d"/>
    <xsd:import namespace="00645629-2034-41b8-9d80-a4ae1ff4f2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7abe0-9da2-4589-8d4a-888071269d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79bdbd1-61ad-46bb-9ec6-61eb39a91e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645629-2034-41b8-9d80-a4ae1ff4f2e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ccd342f-6324-466e-a286-384b3dde7521}" ma:internalName="TaxCatchAll" ma:showField="CatchAllData" ma:web="00645629-2034-41b8-9d80-a4ae1ff4f2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b7abe0-9da2-4589-8d4a-888071269d1d">
      <Terms xmlns="http://schemas.microsoft.com/office/infopath/2007/PartnerControls"/>
    </lcf76f155ced4ddcb4097134ff3c332f>
    <TaxCatchAll xmlns="00645629-2034-41b8-9d80-a4ae1ff4f2e2" xsi:nil="true"/>
  </documentManagement>
</p:properties>
</file>

<file path=customXml/itemProps1.xml><?xml version="1.0" encoding="utf-8"?>
<ds:datastoreItem xmlns:ds="http://schemas.openxmlformats.org/officeDocument/2006/customXml" ds:itemID="{C6E48074-6DEF-4D06-9AAC-DB4FA9A0E1E5}"/>
</file>

<file path=customXml/itemProps2.xml><?xml version="1.0" encoding="utf-8"?>
<ds:datastoreItem xmlns:ds="http://schemas.openxmlformats.org/officeDocument/2006/customXml" ds:itemID="{695895BD-2313-4BE2-B914-C6A1AAA21B4A}"/>
</file>

<file path=customXml/itemProps3.xml><?xml version="1.0" encoding="utf-8"?>
<ds:datastoreItem xmlns:ds="http://schemas.openxmlformats.org/officeDocument/2006/customXml" ds:itemID="{238CAC9D-E100-4B6C-A722-0ECB1717472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Nigel McQuillan</dc:creator>
  <cp:lastModifiedBy>Nigel McQuillan</cp:lastModifiedBy>
  <cp:revision>1</cp:revision>
  <dcterms:created xsi:type="dcterms:W3CDTF">2025-11-20T15:49:17Z</dcterms:created>
  <dcterms:modified xsi:type="dcterms:W3CDTF">2025-11-20T15:49:51Z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2025-11-20T00:00:00Z</vt:filetime>
  </property>
  <property fmtid="{D5CDD505-2E9C-101B-9397-08002B2CF9AE}" pid="3" name="Created">
    <vt:filetime>2025-11-20T00:00:00Z</vt:filetime>
  </property>
  <property fmtid="{D5CDD505-2E9C-101B-9397-08002B2CF9AE}" pid="4" name="ContentTypeId">
    <vt:lpwstr>0x010100FAF61617D938124983B71A29EC3E2A47</vt:lpwstr>
  </property>
  <property fmtid="{D5CDD505-2E9C-101B-9397-08002B2CF9AE}" pid="5" name="Creator">
    <vt:lpwstr>Adobe InDesign 20.4 (Macintosh)</vt:lpwstr>
  </property>
  <property fmtid="{D5CDD505-2E9C-101B-9397-08002B2CF9AE}" pid="6" name="Producer">
    <vt:lpwstr>Adobe PDF Library 17.0</vt:lpwstr>
  </property>
</Properties>
</file>