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media/image1.jpeg" ContentType="image/jpe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</p:sldIdLst>
  <p:sldSz cx="24384000" cy="13716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2438338" rtl="0" fontAlgn="auto" latinLnBrk="0" hangingPunct="0">
      <a:lnSpc>
        <a:spcPct val="90000"/>
      </a:lnSpc>
      <a:spcBef>
        <a:spcPts val="4500"/>
      </a:spcBef>
      <a:spcAft>
        <a:spcPts val="0"/>
      </a:spcAft>
      <a:buClrTx/>
      <a:buSzTx/>
      <a:buFontTx/>
      <a:buNone/>
      <a:tabLst/>
      <a:defRPr b="0" baseline="0" cap="none" i="0" spc="0" strike="noStrike" sz="4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1pPr>
    <a:lvl2pPr marL="0" marR="0" indent="457200" algn="l" defTabSz="2438338" rtl="0" fontAlgn="auto" latinLnBrk="0" hangingPunct="0">
      <a:lnSpc>
        <a:spcPct val="90000"/>
      </a:lnSpc>
      <a:spcBef>
        <a:spcPts val="4500"/>
      </a:spcBef>
      <a:spcAft>
        <a:spcPts val="0"/>
      </a:spcAft>
      <a:buClrTx/>
      <a:buSzTx/>
      <a:buFontTx/>
      <a:buNone/>
      <a:tabLst/>
      <a:defRPr b="0" baseline="0" cap="none" i="0" spc="0" strike="noStrike" sz="4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2pPr>
    <a:lvl3pPr marL="0" marR="0" indent="914400" algn="l" defTabSz="2438338" rtl="0" fontAlgn="auto" latinLnBrk="0" hangingPunct="0">
      <a:lnSpc>
        <a:spcPct val="90000"/>
      </a:lnSpc>
      <a:spcBef>
        <a:spcPts val="4500"/>
      </a:spcBef>
      <a:spcAft>
        <a:spcPts val="0"/>
      </a:spcAft>
      <a:buClrTx/>
      <a:buSzTx/>
      <a:buFontTx/>
      <a:buNone/>
      <a:tabLst/>
      <a:defRPr b="0" baseline="0" cap="none" i="0" spc="0" strike="noStrike" sz="4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3pPr>
    <a:lvl4pPr marL="0" marR="0" indent="1371600" algn="l" defTabSz="2438338" rtl="0" fontAlgn="auto" latinLnBrk="0" hangingPunct="0">
      <a:lnSpc>
        <a:spcPct val="90000"/>
      </a:lnSpc>
      <a:spcBef>
        <a:spcPts val="4500"/>
      </a:spcBef>
      <a:spcAft>
        <a:spcPts val="0"/>
      </a:spcAft>
      <a:buClrTx/>
      <a:buSzTx/>
      <a:buFontTx/>
      <a:buNone/>
      <a:tabLst/>
      <a:defRPr b="0" baseline="0" cap="none" i="0" spc="0" strike="noStrike" sz="4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4pPr>
    <a:lvl5pPr marL="0" marR="0" indent="1828800" algn="l" defTabSz="2438338" rtl="0" fontAlgn="auto" latinLnBrk="0" hangingPunct="0">
      <a:lnSpc>
        <a:spcPct val="90000"/>
      </a:lnSpc>
      <a:spcBef>
        <a:spcPts val="4500"/>
      </a:spcBef>
      <a:spcAft>
        <a:spcPts val="0"/>
      </a:spcAft>
      <a:buClrTx/>
      <a:buSzTx/>
      <a:buFontTx/>
      <a:buNone/>
      <a:tabLst/>
      <a:defRPr b="0" baseline="0" cap="none" i="0" spc="0" strike="noStrike" sz="4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5pPr>
    <a:lvl6pPr marL="0" marR="0" indent="2286000" algn="l" defTabSz="2438338" rtl="0" fontAlgn="auto" latinLnBrk="0" hangingPunct="0">
      <a:lnSpc>
        <a:spcPct val="90000"/>
      </a:lnSpc>
      <a:spcBef>
        <a:spcPts val="4500"/>
      </a:spcBef>
      <a:spcAft>
        <a:spcPts val="0"/>
      </a:spcAft>
      <a:buClrTx/>
      <a:buSzTx/>
      <a:buFontTx/>
      <a:buNone/>
      <a:tabLst/>
      <a:defRPr b="0" baseline="0" cap="none" i="0" spc="0" strike="noStrike" sz="4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6pPr>
    <a:lvl7pPr marL="0" marR="0" indent="2743200" algn="l" defTabSz="2438338" rtl="0" fontAlgn="auto" latinLnBrk="0" hangingPunct="0">
      <a:lnSpc>
        <a:spcPct val="90000"/>
      </a:lnSpc>
      <a:spcBef>
        <a:spcPts val="4500"/>
      </a:spcBef>
      <a:spcAft>
        <a:spcPts val="0"/>
      </a:spcAft>
      <a:buClrTx/>
      <a:buSzTx/>
      <a:buFontTx/>
      <a:buNone/>
      <a:tabLst/>
      <a:defRPr b="0" baseline="0" cap="none" i="0" spc="0" strike="noStrike" sz="4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7pPr>
    <a:lvl8pPr marL="0" marR="0" indent="3200400" algn="l" defTabSz="2438338" rtl="0" fontAlgn="auto" latinLnBrk="0" hangingPunct="0">
      <a:lnSpc>
        <a:spcPct val="90000"/>
      </a:lnSpc>
      <a:spcBef>
        <a:spcPts val="4500"/>
      </a:spcBef>
      <a:spcAft>
        <a:spcPts val="0"/>
      </a:spcAft>
      <a:buClrTx/>
      <a:buSzTx/>
      <a:buFontTx/>
      <a:buNone/>
      <a:tabLst/>
      <a:defRPr b="0" baseline="0" cap="none" i="0" spc="0" strike="noStrike" sz="4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8pPr>
    <a:lvl9pPr marL="0" marR="0" indent="3657600" algn="l" defTabSz="2438338" rtl="0" fontAlgn="auto" latinLnBrk="0" hangingPunct="0">
      <a:lnSpc>
        <a:spcPct val="90000"/>
      </a:lnSpc>
      <a:spcBef>
        <a:spcPts val="4500"/>
      </a:spcBef>
      <a:spcAft>
        <a:spcPts val="0"/>
      </a:spcAft>
      <a:buClrTx/>
      <a:buSzTx/>
      <a:buFontTx/>
      <a:buNone/>
      <a:tabLst/>
      <a:defRPr b="0" baseline="0" cap="none" i="0" spc="0" strike="noStrike" sz="4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381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381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381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12700" cap="flat">
              <a:solidFill>
                <a:srgbClr val="536773"/>
              </a:solidFill>
              <a:prstDash val="solid"/>
              <a:miter lim="400000"/>
            </a:ln>
          </a:top>
          <a:bottom>
            <a:ln w="12700" cap="flat">
              <a:solidFill>
                <a:srgbClr val="536773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536773"/>
              </a:solidFill>
              <a:prstDash val="solid"/>
              <a:miter lim="400000"/>
            </a:ln>
          </a:top>
          <a:bottom>
            <a:ln w="12700" cap="flat">
              <a:solidFill>
                <a:srgbClr val="536773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381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solidFill>
            <a:schemeClr val="accent1">
              <a:lumOff val="16847"/>
            </a:schemeClr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838383"/>
              </a:solidFill>
              <a:prstDash val="solid"/>
              <a:miter lim="400000"/>
            </a:ln>
          </a:left>
          <a:right>
            <a:ln w="12700" cap="flat">
              <a:solidFill>
                <a:srgbClr val="838383"/>
              </a:solidFill>
              <a:prstDash val="solid"/>
              <a:miter lim="400000"/>
            </a:ln>
          </a:right>
          <a:top>
            <a:ln w="12700" cap="flat">
              <a:solidFill>
                <a:srgbClr val="838383"/>
              </a:solidFill>
              <a:prstDash val="solid"/>
              <a:miter lim="400000"/>
            </a:ln>
          </a:top>
          <a:bottom>
            <a:ln w="12700" cap="flat">
              <a:solidFill>
                <a:srgbClr val="838383"/>
              </a:solidFill>
              <a:prstDash val="solid"/>
              <a:miter lim="400000"/>
            </a:ln>
          </a:bottom>
          <a:insideH>
            <a:ln w="12700" cap="flat">
              <a:solidFill>
                <a:srgbClr val="838383"/>
              </a:solidFill>
              <a:prstDash val="solid"/>
              <a:miter lim="400000"/>
            </a:ln>
          </a:insideH>
          <a:insideV>
            <a:ln w="12700" cap="flat">
              <a:solidFill>
                <a:srgbClr val="838383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E"/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4D4D4D"/>
              </a:solidFill>
              <a:prstDash val="solid"/>
              <a:miter lim="400000"/>
            </a:ln>
          </a:left>
          <a:right>
            <a:ln w="12700" cap="flat">
              <a:solidFill>
                <a:srgbClr val="808080"/>
              </a:solidFill>
              <a:prstDash val="solid"/>
              <a:miter lim="400000"/>
            </a:ln>
          </a:right>
          <a:top>
            <a:ln w="12700" cap="flat">
              <a:solidFill>
                <a:srgbClr val="808080"/>
              </a:solidFill>
              <a:prstDash val="solid"/>
              <a:miter lim="400000"/>
            </a:ln>
          </a:top>
          <a:bottom>
            <a:ln w="12700" cap="flat">
              <a:solidFill>
                <a:srgbClr val="808080"/>
              </a:solidFill>
              <a:prstDash val="solid"/>
              <a:miter lim="400000"/>
            </a:ln>
          </a:bottom>
          <a:insideH>
            <a:ln w="12700" cap="flat">
              <a:solidFill>
                <a:srgbClr val="808080"/>
              </a:solidFill>
              <a:prstDash val="solid"/>
              <a:miter lim="400000"/>
            </a:ln>
          </a:insideH>
          <a:insideV>
            <a:ln w="12700" cap="flat">
              <a:solidFill>
                <a:srgbClr val="808080"/>
              </a:solidFill>
              <a:prstDash val="solid"/>
              <a:miter lim="400000"/>
            </a:ln>
          </a:insideV>
        </a:tcBdr>
        <a:fill>
          <a:solidFill>
            <a:srgbClr val="88FA4F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38100" cap="flat">
              <a:solidFill>
                <a:schemeClr val="accent3"/>
              </a:solidFill>
              <a:prstDash val="solid"/>
              <a:miter lim="400000"/>
            </a:ln>
          </a:top>
          <a:bottom>
            <a:ln w="12700" cap="flat">
              <a:solidFill>
                <a:srgbClr val="4D4D4D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4D4D4D"/>
              </a:solidFill>
              <a:prstDash val="solid"/>
              <a:miter lim="400000"/>
            </a:ln>
          </a:left>
          <a:right>
            <a:ln w="12700" cap="flat">
              <a:solidFill>
                <a:srgbClr val="4D4D4D"/>
              </a:solidFill>
              <a:prstDash val="solid"/>
              <a:miter lim="400000"/>
            </a:ln>
          </a:right>
          <a:top>
            <a:ln w="12700" cap="flat">
              <a:solidFill>
                <a:srgbClr val="4D4D4D"/>
              </a:solidFill>
              <a:prstDash val="solid"/>
              <a:miter lim="400000"/>
            </a:ln>
          </a:top>
          <a:bottom>
            <a:ln w="12700" cap="flat">
              <a:solidFill>
                <a:srgbClr val="4D4D4D"/>
              </a:solidFill>
              <a:prstDash val="solid"/>
              <a:miter lim="400000"/>
            </a:ln>
          </a:bottom>
          <a:insideH>
            <a:ln w="12700" cap="flat">
              <a:solidFill>
                <a:srgbClr val="4D4D4D"/>
              </a:solidFill>
              <a:prstDash val="solid"/>
              <a:miter lim="400000"/>
            </a:ln>
          </a:insideH>
          <a:insideV>
            <a:ln w="12700" cap="flat">
              <a:solidFill>
                <a:srgbClr val="4D4D4D"/>
              </a:solidFill>
              <a:prstDash val="solid"/>
              <a:miter lim="400000"/>
            </a:ln>
          </a:insideV>
        </a:tcBdr>
        <a:fill>
          <a:solidFill>
            <a:srgbClr val="60D937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 b="def" i="def"/>
      <a:tcStyle>
        <a:tcBdr/>
        <a:fill>
          <a:solidFill>
            <a:schemeClr val="accent4">
              <a:hueOff val="348544"/>
              <a:lumOff val="7139"/>
            </a:schemeClr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8BB00"/>
          </a:solidFill>
        </a:fill>
      </a:tcStyle>
    </a:firstCol>
    <a:la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38100" cap="flat">
              <a:solidFill>
                <a:srgbClr val="F8BA00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AF7E9"/>
          </a:solidFill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464646"/>
              </a:solidFill>
              <a:prstDash val="solid"/>
              <a:miter lim="400000"/>
            </a:ln>
          </a:left>
          <a:right>
            <a:ln w="12700" cap="flat">
              <a:solidFill>
                <a:srgbClr val="464646"/>
              </a:solidFill>
              <a:prstDash val="solid"/>
              <a:miter lim="400000"/>
            </a:ln>
          </a:right>
          <a:top>
            <a:ln w="12700" cap="flat">
              <a:solidFill>
                <a:srgbClr val="464646"/>
              </a:solidFill>
              <a:prstDash val="solid"/>
              <a:miter lim="400000"/>
            </a:ln>
          </a:top>
          <a:bottom>
            <a:ln w="12700" cap="flat">
              <a:solidFill>
                <a:srgbClr val="464646"/>
              </a:solidFill>
              <a:prstDash val="solid"/>
              <a:miter lim="400000"/>
            </a:ln>
          </a:bottom>
          <a:insideH>
            <a:ln w="12700" cap="flat">
              <a:solidFill>
                <a:srgbClr val="464646"/>
              </a:solidFill>
              <a:prstDash val="solid"/>
              <a:miter lim="400000"/>
            </a:ln>
          </a:insideH>
          <a:insideV>
            <a:ln w="12700" cap="flat">
              <a:solidFill>
                <a:srgbClr val="464646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D4D5D5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E5E5E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C3C3C3"/>
              </a:solidFill>
              <a:prstDash val="solid"/>
              <a:miter lim="400000"/>
            </a:ln>
          </a:top>
          <a:bottom>
            <a:ln w="12700" cap="flat">
              <a:solidFill>
                <a:srgbClr val="C3C3C3"/>
              </a:solidFill>
              <a:prstDash val="solid"/>
              <a:miter lim="400000"/>
            </a:ln>
          </a:bottom>
          <a:insideH>
            <a:ln w="12700" cap="flat">
              <a:solidFill>
                <a:srgbClr val="C3C3C3"/>
              </a:solidFill>
              <a:prstDash val="solid"/>
              <a:miter lim="400000"/>
            </a:ln>
          </a:insideH>
          <a:insideV>
            <a:ln w="12700" cap="flat">
              <a:solidFill>
                <a:srgbClr val="C3C3C3"/>
              </a:solidFill>
              <a:prstDash val="solid"/>
              <a:miter lim="400000"/>
            </a:ln>
          </a:insideV>
        </a:tcBdr>
        <a:fill>
          <a:solidFill>
            <a:srgbClr val="CB2A7B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E5E5E"/>
              </a:solidFill>
              <a:prstDash val="solid"/>
              <a:miter lim="400000"/>
            </a:ln>
          </a:left>
          <a:right>
            <a:ln w="12700" cap="flat">
              <a:solidFill>
                <a:srgbClr val="5E5E5E"/>
              </a:solidFill>
              <a:prstDash val="solid"/>
              <a:miter lim="400000"/>
            </a:ln>
          </a:right>
          <a:top>
            <a:ln w="38100" cap="flat">
              <a:solidFill>
                <a:srgbClr val="CB297B"/>
              </a:solidFill>
              <a:prstDash val="solid"/>
              <a:miter lim="400000"/>
            </a:ln>
          </a:top>
          <a:bottom>
            <a:ln w="12700" cap="flat">
              <a:solidFill>
                <a:srgbClr val="5E5E5E"/>
              </a:solidFill>
              <a:prstDash val="solid"/>
              <a:miter lim="400000"/>
            </a:ln>
          </a:bottom>
          <a:insideH>
            <a:ln w="12700" cap="flat">
              <a:solidFill>
                <a:srgbClr val="5E5E5E"/>
              </a:solidFill>
              <a:prstDash val="solid"/>
              <a:miter lim="400000"/>
            </a:ln>
          </a:insideH>
          <a:insideV>
            <a:ln w="12700" cap="flat">
              <a:solidFill>
                <a:srgbClr val="5E5E5E"/>
              </a:solidFill>
              <a:prstDash val="solid"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5E5E5E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991A5F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E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6C6C6C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6C6C6C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6C6C6C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D6DCE0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Shape 168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69" name="Shape 169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1pPr>
    <a:lvl2pPr indent="228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2pPr>
    <a:lvl3pPr indent="457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3pPr>
    <a:lvl4pPr indent="685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4pPr>
    <a:lvl5pPr indent="9144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5pPr>
    <a:lvl6pPr indent="11430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6pPr>
    <a:lvl7pPr indent="1371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7pPr>
    <a:lvl8pPr indent="1600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8pPr>
    <a:lvl9pPr indent="1828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Author and Date"/>
          <p:cNvSpPr txBox="1"/>
          <p:nvPr>
            <p:ph type="body" sz="quarter" idx="21" hasCustomPrompt="1"/>
          </p:nvPr>
        </p:nvSpPr>
        <p:spPr>
          <a:xfrm>
            <a:off x="1201340" y="11859862"/>
            <a:ext cx="21971003" cy="63697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3600"/>
            </a:lvl1pPr>
          </a:lstStyle>
          <a:p>
            <a:pPr/>
            <a:r>
              <a:t>Author and Date</a:t>
            </a:r>
          </a:p>
        </p:txBody>
      </p:sp>
      <p:sp>
        <p:nvSpPr>
          <p:cNvPr id="12" name="Presentation Title"/>
          <p:cNvSpPr txBox="1"/>
          <p:nvPr>
            <p:ph type="title" hasCustomPrompt="1"/>
          </p:nvPr>
        </p:nvSpPr>
        <p:spPr>
          <a:xfrm>
            <a:off x="1206496" y="2574991"/>
            <a:ext cx="21971004" cy="4648201"/>
          </a:xfrm>
          <a:prstGeom prst="rect">
            <a:avLst/>
          </a:prstGeom>
        </p:spPr>
        <p:txBody>
          <a:bodyPr anchor="b"/>
          <a:lstStyle>
            <a:lvl1pPr>
              <a:defRPr spc="-232" sz="11600"/>
            </a:lvl1pPr>
          </a:lstStyle>
          <a:p>
            <a:pPr/>
            <a:r>
              <a:t>Presentation Title</a:t>
            </a:r>
          </a:p>
        </p:txBody>
      </p:sp>
      <p:sp>
        <p:nvSpPr>
          <p:cNvPr id="13" name="Body Level One…"/>
          <p:cNvSpPr txBox="1"/>
          <p:nvPr>
            <p:ph type="body" sz="quarter" idx="1" hasCustomPrompt="1"/>
          </p:nvPr>
        </p:nvSpPr>
        <p:spPr>
          <a:xfrm>
            <a:off x="1201342" y="7223190"/>
            <a:ext cx="21971001" cy="1905001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5pPr>
          </a:lstStyle>
          <a:p>
            <a:pPr/>
            <a:r>
              <a:t>Presentation Subtitle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14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Slide Title"/>
          <p:cNvSpPr txBox="1"/>
          <p:nvPr>
            <p:ph type="title" hasCustomPrompt="1"/>
          </p:nvPr>
        </p:nvSpPr>
        <p:spPr>
          <a:xfrm>
            <a:off x="1206500" y="1079500"/>
            <a:ext cx="21971000" cy="1434949"/>
          </a:xfrm>
          <a:prstGeom prst="rect">
            <a:avLst/>
          </a:prstGeom>
        </p:spPr>
        <p:txBody>
          <a:bodyPr/>
          <a:lstStyle/>
          <a:p>
            <a:pPr/>
            <a:r>
              <a:t>Slide Title</a:t>
            </a:r>
          </a:p>
        </p:txBody>
      </p:sp>
      <p:sp>
        <p:nvSpPr>
          <p:cNvPr id="100" name="Slide Subtitle"/>
          <p:cNvSpPr txBox="1"/>
          <p:nvPr>
            <p:ph type="body" sz="quarter" idx="21" hasCustomPrompt="1"/>
          </p:nvPr>
        </p:nvSpPr>
        <p:spPr>
          <a:xfrm>
            <a:off x="1206500" y="2372962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</a:lstStyle>
          <a:p>
            <a:pPr/>
            <a:r>
              <a:t>Slide Subtitle</a:t>
            </a:r>
          </a:p>
        </p:txBody>
      </p:sp>
      <p:sp>
        <p:nvSpPr>
          <p:cNvPr id="10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Agenda Title"/>
          <p:cNvSpPr txBox="1"/>
          <p:nvPr>
            <p:ph type="title" hasCustomPrompt="1"/>
          </p:nvPr>
        </p:nvSpPr>
        <p:spPr>
          <a:xfrm>
            <a:off x="1206500" y="1079500"/>
            <a:ext cx="21971000" cy="1435100"/>
          </a:xfrm>
          <a:prstGeom prst="rect">
            <a:avLst/>
          </a:prstGeom>
        </p:spPr>
        <p:txBody>
          <a:bodyPr/>
          <a:lstStyle/>
          <a:p>
            <a:pPr/>
            <a:r>
              <a:t>Agenda Title</a:t>
            </a:r>
          </a:p>
        </p:txBody>
      </p:sp>
      <p:sp>
        <p:nvSpPr>
          <p:cNvPr id="109" name="Agenda Subtitle"/>
          <p:cNvSpPr txBox="1"/>
          <p:nvPr>
            <p:ph type="body" sz="quarter" idx="21" hasCustomPrompt="1"/>
          </p:nvPr>
        </p:nvSpPr>
        <p:spPr>
          <a:xfrm>
            <a:off x="1206500" y="2372962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</a:lstStyle>
          <a:p>
            <a:pPr/>
            <a:r>
              <a:t>Agenda Subtitle</a:t>
            </a:r>
          </a:p>
        </p:txBody>
      </p:sp>
      <p:sp>
        <p:nvSpPr>
          <p:cNvPr id="110" name="Body Level One…"/>
          <p:cNvSpPr txBox="1"/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1800"/>
              </a:spcBef>
              <a:buSzTx/>
              <a:buNone/>
              <a:defRPr spc="-55" sz="5500"/>
            </a:lvl1pPr>
            <a:lvl2pPr marL="0" indent="4572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pc="-55" sz="5500"/>
            </a:lvl2pPr>
            <a:lvl3pPr marL="0" indent="9144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pc="-55" sz="5500"/>
            </a:lvl3pPr>
            <a:lvl4pPr marL="0" indent="13716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pc="-55" sz="5500"/>
            </a:lvl4pPr>
            <a:lvl5pPr marL="0" indent="18288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pc="-55" sz="5500"/>
            </a:lvl5pPr>
          </a:lstStyle>
          <a:p>
            <a:pPr/>
            <a:r>
              <a:t>Agenda Topics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11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Stat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Body Level One…"/>
          <p:cNvSpPr txBox="1"/>
          <p:nvPr>
            <p:ph type="body" sz="half" idx="1" hasCustomPrompt="1"/>
          </p:nvPr>
        </p:nvSpPr>
        <p:spPr>
          <a:xfrm>
            <a:off x="1206500" y="4920843"/>
            <a:ext cx="21971000" cy="3874314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pc="-232" sz="116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  <a:lvl2pPr marL="0" indent="457200" algn="ctr">
              <a:lnSpc>
                <a:spcPct val="80000"/>
              </a:lnSpc>
              <a:spcBef>
                <a:spcPts val="0"/>
              </a:spcBef>
              <a:buSzTx/>
              <a:buNone/>
              <a:defRPr spc="-232" sz="116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2pPr>
            <a:lvl3pPr marL="0" indent="914400" algn="ctr">
              <a:lnSpc>
                <a:spcPct val="80000"/>
              </a:lnSpc>
              <a:spcBef>
                <a:spcPts val="0"/>
              </a:spcBef>
              <a:buSzTx/>
              <a:buNone/>
              <a:defRPr spc="-232" sz="116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3pPr>
            <a:lvl4pPr marL="0" indent="1371600" algn="ctr">
              <a:lnSpc>
                <a:spcPct val="80000"/>
              </a:lnSpc>
              <a:spcBef>
                <a:spcPts val="0"/>
              </a:spcBef>
              <a:buSzTx/>
              <a:buNone/>
              <a:defRPr spc="-232" sz="116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4pPr>
            <a:lvl5pPr marL="0" indent="1828800" algn="ctr">
              <a:lnSpc>
                <a:spcPct val="80000"/>
              </a:lnSpc>
              <a:spcBef>
                <a:spcPts val="0"/>
              </a:spcBef>
              <a:buSzTx/>
              <a:buNone/>
              <a:defRPr spc="-232" sz="116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5pPr>
          </a:lstStyle>
          <a:p>
            <a:pPr/>
            <a:r>
              <a:t>Statement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11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ig Fa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Body Level One…"/>
          <p:cNvSpPr txBox="1"/>
          <p:nvPr>
            <p:ph type="body" idx="1" hasCustomPrompt="1"/>
          </p:nvPr>
        </p:nvSpPr>
        <p:spPr>
          <a:xfrm>
            <a:off x="1206500" y="1075927"/>
            <a:ext cx="21971000" cy="7241584"/>
          </a:xfrm>
          <a:prstGeom prst="rect">
            <a:avLst/>
          </a:prstGeom>
        </p:spPr>
        <p:txBody>
          <a:bodyPr anchor="b"/>
          <a:lstStyle>
            <a:lvl1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b="1" spc="-250" sz="25000"/>
            </a:lvl1pPr>
            <a:lvl2pPr marL="0" indent="457200" algn="ctr">
              <a:lnSpc>
                <a:spcPct val="80000"/>
              </a:lnSpc>
              <a:spcBef>
                <a:spcPts val="0"/>
              </a:spcBef>
              <a:buSzTx/>
              <a:buNone/>
              <a:defRPr b="1" spc="-250" sz="25000"/>
            </a:lvl2pPr>
            <a:lvl3pPr marL="0" indent="914400" algn="ctr">
              <a:lnSpc>
                <a:spcPct val="80000"/>
              </a:lnSpc>
              <a:spcBef>
                <a:spcPts val="0"/>
              </a:spcBef>
              <a:buSzTx/>
              <a:buNone/>
              <a:defRPr b="1" spc="-250" sz="25000"/>
            </a:lvl3pPr>
            <a:lvl4pPr marL="0" indent="1371600" algn="ctr">
              <a:lnSpc>
                <a:spcPct val="80000"/>
              </a:lnSpc>
              <a:spcBef>
                <a:spcPts val="0"/>
              </a:spcBef>
              <a:buSzTx/>
              <a:buNone/>
              <a:defRPr b="1" spc="-250" sz="25000"/>
            </a:lvl4pPr>
            <a:lvl5pPr marL="0" indent="1828800" algn="ctr">
              <a:lnSpc>
                <a:spcPct val="80000"/>
              </a:lnSpc>
              <a:spcBef>
                <a:spcPts val="0"/>
              </a:spcBef>
              <a:buSzTx/>
              <a:buNone/>
              <a:defRPr b="1" spc="-250" sz="25000"/>
            </a:lvl5pPr>
          </a:lstStyle>
          <a:p>
            <a:pPr/>
            <a:r>
              <a:t>100%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127" name="Fact information"/>
          <p:cNvSpPr txBox="1"/>
          <p:nvPr>
            <p:ph type="body" sz="quarter" idx="21" hasCustomPrompt="1"/>
          </p:nvPr>
        </p:nvSpPr>
        <p:spPr>
          <a:xfrm>
            <a:off x="1206500" y="8262180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</a:lstStyle>
          <a:p>
            <a:pPr/>
            <a:r>
              <a:t>Fact information</a:t>
            </a:r>
          </a:p>
        </p:txBody>
      </p:sp>
      <p:sp>
        <p:nvSpPr>
          <p:cNvPr id="12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Attribution"/>
          <p:cNvSpPr txBox="1"/>
          <p:nvPr>
            <p:ph type="body" sz="quarter" idx="21" hasCustomPrompt="1"/>
          </p:nvPr>
        </p:nvSpPr>
        <p:spPr>
          <a:xfrm>
            <a:off x="2430025" y="10675453"/>
            <a:ext cx="20200052" cy="63697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3600"/>
            </a:lvl1pPr>
          </a:lstStyle>
          <a:p>
            <a:pPr/>
            <a:r>
              <a:t>Attribution</a:t>
            </a:r>
          </a:p>
        </p:txBody>
      </p:sp>
      <p:sp>
        <p:nvSpPr>
          <p:cNvPr id="136" name="Body Level One…"/>
          <p:cNvSpPr txBox="1"/>
          <p:nvPr>
            <p:ph type="body" sz="half" idx="1" hasCustomPrompt="1"/>
          </p:nvPr>
        </p:nvSpPr>
        <p:spPr>
          <a:xfrm>
            <a:off x="1753923" y="4939860"/>
            <a:ext cx="20876154" cy="3836280"/>
          </a:xfrm>
          <a:prstGeom prst="rect">
            <a:avLst/>
          </a:prstGeom>
        </p:spPr>
        <p:txBody>
          <a:bodyPr/>
          <a:lstStyle>
            <a:lvl1pPr marL="638923" indent="-469900">
              <a:spcBef>
                <a:spcPts val="0"/>
              </a:spcBef>
              <a:buSzTx/>
              <a:buNone/>
              <a:defRPr spc="-170" sz="85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  <a:lvl2pPr marL="638923" indent="-12700">
              <a:spcBef>
                <a:spcPts val="0"/>
              </a:spcBef>
              <a:buSzTx/>
              <a:buNone/>
              <a:defRPr spc="-170" sz="85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2pPr>
            <a:lvl3pPr marL="638923" indent="444500">
              <a:spcBef>
                <a:spcPts val="0"/>
              </a:spcBef>
              <a:buSzTx/>
              <a:buNone/>
              <a:defRPr spc="-170" sz="85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3pPr>
            <a:lvl4pPr marL="638923" indent="901700">
              <a:spcBef>
                <a:spcPts val="0"/>
              </a:spcBef>
              <a:buSzTx/>
              <a:buNone/>
              <a:defRPr spc="-170" sz="85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4pPr>
            <a:lvl5pPr marL="638923" indent="1358900">
              <a:spcBef>
                <a:spcPts val="0"/>
              </a:spcBef>
              <a:buSzTx/>
              <a:buNone/>
              <a:defRPr spc="-170" sz="85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5pPr>
          </a:lstStyle>
          <a:p>
            <a:pPr/>
            <a:r>
              <a:t>“Notable Quote”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137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Bowl of salad with fried rice, boiled eggs and chopsticks"/>
          <p:cNvSpPr/>
          <p:nvPr>
            <p:ph type="pic" sz="quarter" idx="21"/>
          </p:nvPr>
        </p:nvSpPr>
        <p:spPr>
          <a:xfrm>
            <a:off x="15760700" y="1016000"/>
            <a:ext cx="7439099" cy="5949678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45" name="Bowl with salmon cakes, salad and houmous "/>
          <p:cNvSpPr/>
          <p:nvPr>
            <p:ph type="pic" sz="half" idx="22"/>
          </p:nvPr>
        </p:nvSpPr>
        <p:spPr>
          <a:xfrm>
            <a:off x="13500100" y="3978275"/>
            <a:ext cx="10439400" cy="1215018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46" name="Bowl of pappardelle pasta with parsley butter, roasted hazelnuts and shaved parmesan cheese"/>
          <p:cNvSpPr/>
          <p:nvPr>
            <p:ph type="pic" idx="23"/>
          </p:nvPr>
        </p:nvSpPr>
        <p:spPr>
          <a:xfrm>
            <a:off x="-139700" y="495300"/>
            <a:ext cx="16611600" cy="124587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47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bowl of salad with fried rice, boiled eggs and chopsticks"/>
          <p:cNvSpPr/>
          <p:nvPr>
            <p:ph type="pic" idx="21"/>
          </p:nvPr>
        </p:nvSpPr>
        <p:spPr>
          <a:xfrm>
            <a:off x="-1333500" y="-5524500"/>
            <a:ext cx="27051000" cy="216408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5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Avocados and limes"/>
          <p:cNvSpPr/>
          <p:nvPr>
            <p:ph type="pic" idx="21"/>
          </p:nvPr>
        </p:nvSpPr>
        <p:spPr>
          <a:xfrm>
            <a:off x="-1155700" y="-1295400"/>
            <a:ext cx="26746200" cy="16018933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22" name="Presentation Title"/>
          <p:cNvSpPr txBox="1"/>
          <p:nvPr>
            <p:ph type="title" hasCustomPrompt="1"/>
          </p:nvPr>
        </p:nvSpPr>
        <p:spPr>
          <a:xfrm>
            <a:off x="1206500" y="7124700"/>
            <a:ext cx="21971000" cy="4648200"/>
          </a:xfrm>
          <a:prstGeom prst="rect">
            <a:avLst/>
          </a:prstGeom>
        </p:spPr>
        <p:txBody>
          <a:bodyPr anchor="b"/>
          <a:lstStyle>
            <a:lvl1pPr>
              <a:defRPr spc="-232" sz="11600"/>
            </a:lvl1pPr>
          </a:lstStyle>
          <a:p>
            <a:pPr/>
            <a:r>
              <a:t>Presentation Title</a:t>
            </a:r>
          </a:p>
        </p:txBody>
      </p:sp>
      <p:sp>
        <p:nvSpPr>
          <p:cNvPr id="23" name="Author and Date"/>
          <p:cNvSpPr txBox="1"/>
          <p:nvPr>
            <p:ph type="body" sz="quarter" idx="22" hasCustomPrompt="1"/>
          </p:nvPr>
        </p:nvSpPr>
        <p:spPr>
          <a:xfrm>
            <a:off x="1207690" y="1106137"/>
            <a:ext cx="21968621" cy="63697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3600"/>
            </a:lvl1pPr>
          </a:lstStyle>
          <a:p>
            <a:pPr/>
            <a:r>
              <a:t>Author and Date</a:t>
            </a:r>
          </a:p>
        </p:txBody>
      </p:sp>
      <p:sp>
        <p:nvSpPr>
          <p:cNvPr id="24" name="Body Level One…"/>
          <p:cNvSpPr txBox="1"/>
          <p:nvPr>
            <p:ph type="body" sz="quarter" idx="1" hasCustomPrompt="1"/>
          </p:nvPr>
        </p:nvSpPr>
        <p:spPr>
          <a:xfrm>
            <a:off x="1206500" y="11609910"/>
            <a:ext cx="21971000" cy="1116952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5pPr>
          </a:lstStyle>
          <a:p>
            <a:pPr/>
            <a:r>
              <a:t>Presentation Subtitle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2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Photo 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Bowl with salmon cakes, salad and houmous"/>
          <p:cNvSpPr/>
          <p:nvPr>
            <p:ph type="pic" idx="21"/>
          </p:nvPr>
        </p:nvSpPr>
        <p:spPr>
          <a:xfrm>
            <a:off x="10972800" y="-203200"/>
            <a:ext cx="12144837" cy="141351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33" name="Slide Title"/>
          <p:cNvSpPr txBox="1"/>
          <p:nvPr>
            <p:ph type="title" hasCustomPrompt="1"/>
          </p:nvPr>
        </p:nvSpPr>
        <p:spPr>
          <a:xfrm>
            <a:off x="1206500" y="1270000"/>
            <a:ext cx="9779000" cy="5882273"/>
          </a:xfrm>
          <a:prstGeom prst="rect">
            <a:avLst/>
          </a:prstGeom>
        </p:spPr>
        <p:txBody>
          <a:bodyPr anchor="b"/>
          <a:lstStyle/>
          <a:p>
            <a:pPr/>
            <a:r>
              <a:t>Slide Title</a:t>
            </a:r>
          </a:p>
        </p:txBody>
      </p:sp>
      <p:sp>
        <p:nvSpPr>
          <p:cNvPr id="34" name="Body Level One…"/>
          <p:cNvSpPr txBox="1"/>
          <p:nvPr>
            <p:ph type="body" sz="quarter" idx="1" hasCustomPrompt="1"/>
          </p:nvPr>
        </p:nvSpPr>
        <p:spPr>
          <a:xfrm>
            <a:off x="1206500" y="7060576"/>
            <a:ext cx="9779000" cy="5385424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5pPr>
          </a:lstStyle>
          <a:p>
            <a:pPr/>
            <a:r>
              <a:t>Slide Subtitle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35" name="Slide Number"/>
          <p:cNvSpPr txBox="1"/>
          <p:nvPr>
            <p:ph type="sldNum" sz="quarter" idx="2"/>
          </p:nvPr>
        </p:nvSpPr>
        <p:spPr>
          <a:xfrm>
            <a:off x="12001499" y="13085233"/>
            <a:ext cx="368505" cy="374600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lide Title"/>
          <p:cNvSpPr txBox="1"/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Slide Title</a:t>
            </a:r>
          </a:p>
        </p:txBody>
      </p:sp>
      <p:sp>
        <p:nvSpPr>
          <p:cNvPr id="43" name="Slide Subtitle"/>
          <p:cNvSpPr txBox="1"/>
          <p:nvPr>
            <p:ph type="body" sz="quarter" idx="21" hasCustomPrompt="1"/>
          </p:nvPr>
        </p:nvSpPr>
        <p:spPr>
          <a:xfrm>
            <a:off x="1206500" y="2372962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</a:lstStyle>
          <a:p>
            <a:pPr/>
            <a:r>
              <a:t>Slide Subtitle</a:t>
            </a:r>
          </a:p>
        </p:txBody>
      </p:sp>
      <p:sp>
        <p:nvSpPr>
          <p:cNvPr id="44" name="Body Level One…"/>
          <p:cNvSpPr txBox="1"/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Slide bullet text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4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Body Level One…"/>
          <p:cNvSpPr txBox="1"/>
          <p:nvPr>
            <p:ph type="body" idx="1" hasCustomPrompt="1"/>
          </p:nvPr>
        </p:nvSpPr>
        <p:spPr>
          <a:prstGeom prst="rect">
            <a:avLst/>
          </a:prstGeom>
        </p:spPr>
        <p:txBody>
          <a:bodyPr numCol="2" spcCol="1098550"/>
          <a:lstStyle/>
          <a:p>
            <a:pPr/>
            <a:r>
              <a:t>Slide bullet text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5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lide Subtitle"/>
          <p:cNvSpPr txBox="1"/>
          <p:nvPr>
            <p:ph type="body" sz="quarter" idx="21" hasCustomPrompt="1"/>
          </p:nvPr>
        </p:nvSpPr>
        <p:spPr>
          <a:xfrm>
            <a:off x="1206500" y="2372962"/>
            <a:ext cx="9779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</a:lstStyle>
          <a:p>
            <a:pPr/>
            <a:r>
              <a:t>Slide Subtitle</a:t>
            </a:r>
          </a:p>
        </p:txBody>
      </p:sp>
      <p:sp>
        <p:nvSpPr>
          <p:cNvPr id="61" name="Body Level One…"/>
          <p:cNvSpPr txBox="1"/>
          <p:nvPr>
            <p:ph type="body" sz="half" idx="1" hasCustomPrompt="1"/>
          </p:nvPr>
        </p:nvSpPr>
        <p:spPr>
          <a:xfrm>
            <a:off x="1206500" y="4248504"/>
            <a:ext cx="9779000" cy="8256630"/>
          </a:xfrm>
          <a:prstGeom prst="rect">
            <a:avLst/>
          </a:prstGeom>
        </p:spPr>
        <p:txBody>
          <a:bodyPr/>
          <a:lstStyle/>
          <a:p>
            <a:pPr/>
            <a:r>
              <a:t>Slide bullet text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62" name="Bowl of pappardelle pasta with parsley butter, roasted hazelnuts and shaved parmesan cheese"/>
          <p:cNvSpPr/>
          <p:nvPr>
            <p:ph type="pic" idx="22"/>
          </p:nvPr>
        </p:nvSpPr>
        <p:spPr>
          <a:xfrm>
            <a:off x="12192000" y="-407266"/>
            <a:ext cx="10916874" cy="14555832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63" name="Slide Title"/>
          <p:cNvSpPr txBox="1"/>
          <p:nvPr>
            <p:ph type="title" hasCustomPrompt="1"/>
          </p:nvPr>
        </p:nvSpPr>
        <p:spPr>
          <a:xfrm>
            <a:off x="1206500" y="1079500"/>
            <a:ext cx="9779000" cy="1435100"/>
          </a:xfrm>
          <a:prstGeom prst="rect">
            <a:avLst/>
          </a:prstGeom>
        </p:spPr>
        <p:txBody>
          <a:bodyPr/>
          <a:lstStyle/>
          <a:p>
            <a:pPr/>
            <a:r>
              <a:t>Slide Title</a:t>
            </a:r>
          </a:p>
        </p:txBody>
      </p:sp>
      <p:sp>
        <p:nvSpPr>
          <p:cNvPr id="64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, Bullets &amp; Live Video Sma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lide Subtitle"/>
          <p:cNvSpPr txBox="1"/>
          <p:nvPr>
            <p:ph type="body" sz="quarter" idx="21" hasCustomPrompt="1"/>
          </p:nvPr>
        </p:nvSpPr>
        <p:spPr>
          <a:xfrm>
            <a:off x="1206500" y="2372962"/>
            <a:ext cx="9779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</a:lstStyle>
          <a:p>
            <a:pPr/>
            <a:r>
              <a:t>Slide Subtitle</a:t>
            </a:r>
          </a:p>
        </p:txBody>
      </p:sp>
      <p:sp>
        <p:nvSpPr>
          <p:cNvPr id="72" name="Body Level One…"/>
          <p:cNvSpPr txBox="1"/>
          <p:nvPr>
            <p:ph type="body" sz="half" idx="1" hasCustomPrompt="1"/>
          </p:nvPr>
        </p:nvSpPr>
        <p:spPr>
          <a:xfrm>
            <a:off x="1206500" y="4248504"/>
            <a:ext cx="9779000" cy="8256630"/>
          </a:xfrm>
          <a:prstGeom prst="rect">
            <a:avLst/>
          </a:prstGeom>
        </p:spPr>
        <p:txBody>
          <a:bodyPr/>
          <a:lstStyle/>
          <a:p>
            <a:pPr/>
            <a:r>
              <a:t>Slide bullet text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73" name="Slide Title"/>
          <p:cNvSpPr txBox="1"/>
          <p:nvPr>
            <p:ph type="title" hasCustomPrompt="1"/>
          </p:nvPr>
        </p:nvSpPr>
        <p:spPr>
          <a:xfrm>
            <a:off x="1206500" y="1079500"/>
            <a:ext cx="9779000" cy="1435100"/>
          </a:xfrm>
          <a:prstGeom prst="rect">
            <a:avLst/>
          </a:prstGeom>
        </p:spPr>
        <p:txBody>
          <a:bodyPr/>
          <a:lstStyle/>
          <a:p>
            <a:pPr/>
            <a:r>
              <a:t>Slide Title</a:t>
            </a:r>
          </a:p>
        </p:txBody>
      </p:sp>
      <p:sp>
        <p:nvSpPr>
          <p:cNvPr id="74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, Bullets &amp; Live Video Lar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lide Subtitle"/>
          <p:cNvSpPr txBox="1"/>
          <p:nvPr>
            <p:ph type="body" sz="quarter" idx="21" hasCustomPrompt="1"/>
          </p:nvPr>
        </p:nvSpPr>
        <p:spPr>
          <a:xfrm>
            <a:off x="1206500" y="2372962"/>
            <a:ext cx="9779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</a:lstStyle>
          <a:p>
            <a:pPr/>
            <a:r>
              <a:t>Slide Subtitle</a:t>
            </a:r>
          </a:p>
        </p:txBody>
      </p:sp>
      <p:sp>
        <p:nvSpPr>
          <p:cNvPr id="82" name="Body Level One…"/>
          <p:cNvSpPr txBox="1"/>
          <p:nvPr>
            <p:ph type="body" sz="half" idx="1" hasCustomPrompt="1"/>
          </p:nvPr>
        </p:nvSpPr>
        <p:spPr>
          <a:xfrm>
            <a:off x="1206500" y="4248504"/>
            <a:ext cx="9779000" cy="8256630"/>
          </a:xfrm>
          <a:prstGeom prst="rect">
            <a:avLst/>
          </a:prstGeom>
        </p:spPr>
        <p:txBody>
          <a:bodyPr/>
          <a:lstStyle/>
          <a:p>
            <a:pPr/>
            <a:r>
              <a:t>Slide bullet text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83" name="Slide Title"/>
          <p:cNvSpPr txBox="1"/>
          <p:nvPr>
            <p:ph type="title" hasCustomPrompt="1"/>
          </p:nvPr>
        </p:nvSpPr>
        <p:spPr>
          <a:xfrm>
            <a:off x="1206500" y="1079500"/>
            <a:ext cx="9779000" cy="1435100"/>
          </a:xfrm>
          <a:prstGeom prst="rect">
            <a:avLst/>
          </a:prstGeom>
        </p:spPr>
        <p:txBody>
          <a:bodyPr/>
          <a:lstStyle/>
          <a:p>
            <a:pPr/>
            <a:r>
              <a:t>Slide Title</a:t>
            </a:r>
          </a:p>
        </p:txBody>
      </p:sp>
      <p:sp>
        <p:nvSpPr>
          <p:cNvPr id="84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ection Title"/>
          <p:cNvSpPr txBox="1"/>
          <p:nvPr>
            <p:ph type="title" hasCustomPrompt="1"/>
          </p:nvPr>
        </p:nvSpPr>
        <p:spPr>
          <a:xfrm>
            <a:off x="1206496" y="4533900"/>
            <a:ext cx="21971004" cy="4648200"/>
          </a:xfrm>
          <a:prstGeom prst="rect">
            <a:avLst/>
          </a:prstGeom>
        </p:spPr>
        <p:txBody>
          <a:bodyPr anchor="ctr"/>
          <a:lstStyle>
            <a:lvl1pPr>
              <a:defRPr b="0" spc="-232" sz="116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pPr/>
            <a:r>
              <a:t>Section Title</a:t>
            </a:r>
          </a:p>
        </p:txBody>
      </p:sp>
      <p:sp>
        <p:nvSpPr>
          <p:cNvPr id="92" name="Slide Number"/>
          <p:cNvSpPr txBox="1"/>
          <p:nvPr>
            <p:ph type="sldNum" sz="quarter" idx="2"/>
          </p:nvPr>
        </p:nvSpPr>
        <p:spPr>
          <a:xfrm>
            <a:off x="12001499" y="13085233"/>
            <a:ext cx="368505" cy="374600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Relationship Id="rId14" Type="http://schemas.openxmlformats.org/officeDocument/2006/relationships/slideLayout" Target="../slideLayouts/slideLayout13.xml"/><Relationship Id="rId15" Type="http://schemas.openxmlformats.org/officeDocument/2006/relationships/slideLayout" Target="../slideLayouts/slideLayout14.xml"/><Relationship Id="rId16" Type="http://schemas.openxmlformats.org/officeDocument/2006/relationships/slideLayout" Target="../slideLayouts/slideLayout15.xml"/><Relationship Id="rId17" Type="http://schemas.openxmlformats.org/officeDocument/2006/relationships/slideLayout" Target="../slideLayouts/slideLayout16.xml"/><Relationship Id="rId18" Type="http://schemas.openxmlformats.org/officeDocument/2006/relationships/slideLayout" Target="../slideLayouts/slideLayout17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itle"/>
          <p:cNvSpPr txBox="1"/>
          <p:nvPr>
            <p:ph type="title" hasCustomPrompt="1"/>
          </p:nvPr>
        </p:nvSpPr>
        <p:spPr>
          <a:xfrm>
            <a:off x="1206500" y="1079500"/>
            <a:ext cx="21971000" cy="14331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>
            <a:normAutofit fontScale="100000" lnSpcReduction="0"/>
          </a:bodyPr>
          <a:lstStyle/>
          <a:p>
            <a:pPr/>
            <a:r>
              <a:t>Slide Title</a:t>
            </a:r>
          </a:p>
        </p:txBody>
      </p:sp>
      <p:sp>
        <p:nvSpPr>
          <p:cNvPr id="3" name="Body Level One…"/>
          <p:cNvSpPr txBox="1"/>
          <p:nvPr>
            <p:ph type="body" idx="1" hasCustomPrompt="1"/>
          </p:nvPr>
        </p:nvSpPr>
        <p:spPr>
          <a:xfrm>
            <a:off x="1206500" y="4248504"/>
            <a:ext cx="21971000" cy="825601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>
            <a:normAutofit fontScale="100000" lnSpcReduction="0"/>
          </a:bodyPr>
          <a:lstStyle/>
          <a:p>
            <a:pPr/>
            <a:r>
              <a:t>Slide bullet text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12001499" y="13080999"/>
            <a:ext cx="368505" cy="374600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 anchor="b">
            <a:spAutoFit/>
          </a:bodyPr>
          <a:lstStyle>
            <a:lvl1pPr algn="ctr" defTabSz="584200">
              <a:lnSpc>
                <a:spcPct val="100000"/>
              </a:lnSpc>
              <a:spcBef>
                <a:spcPts val="0"/>
              </a:spcBef>
              <a:defRPr sz="1800"/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  <p:sldLayoutId id="2147483663" r:id="rId16"/>
    <p:sldLayoutId id="2147483664" r:id="rId17"/>
    <p:sldLayoutId id="2147483665" r:id="rId18"/>
  </p:sldLayoutIdLst>
  <p:transition xmlns:p14="http://schemas.microsoft.com/office/powerpoint/2010/main" spd="med" advClick="1"/>
  <p:txStyles>
    <p:titleStyle>
      <a:lvl1pPr marL="0" marR="0" indent="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4572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9144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13716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18288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22860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27432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32004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36576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9pPr>
    </p:titleStyle>
    <p:bodyStyle>
      <a:lvl1pPr marL="6096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1pPr>
      <a:lvl2pPr marL="12192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2pPr>
      <a:lvl3pPr marL="18288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3pPr>
      <a:lvl4pPr marL="24384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4pPr>
      <a:lvl5pPr marL="30480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5pPr>
      <a:lvl6pPr marL="36576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6pPr>
      <a:lvl7pPr marL="42672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7pPr>
      <a:lvl8pPr marL="48768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8pPr>
      <a:lvl9pPr marL="54864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9pPr>
    </p:bodyStyle>
    <p:other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2286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2743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3200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3657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1" name="InsightMag_PromoSlide2023_16x9_v1.jpg" descr="InsightMag_PromoSlide2023_16x9_v1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1" y="1714"/>
            <a:ext cx="24384001" cy="13712572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21_BasicWhite">
  <a:themeElements>
    <a:clrScheme name="21_BasicWhite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FD932"/>
      </a:accent4>
      <a:accent5>
        <a:srgbClr val="FF644E"/>
      </a:accent5>
      <a:accent6>
        <a:srgbClr val="FF42A1"/>
      </a:accent6>
      <a:hlink>
        <a:srgbClr val="0000FF"/>
      </a:hlink>
      <a:folHlink>
        <a:srgbClr val="FF00FF"/>
      </a:folHlink>
    </a:clrScheme>
    <a:fontScheme name="21_BasicWhite">
      <a:majorFont>
        <a:latin typeface="Helvetica Neue"/>
        <a:ea typeface="Helvetica Neue"/>
        <a:cs typeface="Helvetica Neue"/>
      </a:majorFont>
      <a:minorFont>
        <a:latin typeface="Helvetica Neue"/>
        <a:ea typeface="Helvetica Neue"/>
        <a:cs typeface="Helvetica Neue"/>
      </a:minorFont>
    </a:fontScheme>
    <a:fmtScheme name="21_Basic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l" defTabSz="2438338" rtl="0" fontAlgn="auto" latinLnBrk="0" hangingPunct="0">
          <a:lnSpc>
            <a:spcPct val="90000"/>
          </a:lnSpc>
          <a:spcBef>
            <a:spcPts val="450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4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21_BasicWhite">
  <a:themeElements>
    <a:clrScheme name="21_BasicWhite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FD932"/>
      </a:accent4>
      <a:accent5>
        <a:srgbClr val="FF644E"/>
      </a:accent5>
      <a:accent6>
        <a:srgbClr val="FF42A1"/>
      </a:accent6>
      <a:hlink>
        <a:srgbClr val="0000FF"/>
      </a:hlink>
      <a:folHlink>
        <a:srgbClr val="FF00FF"/>
      </a:folHlink>
    </a:clrScheme>
    <a:fontScheme name="21_BasicWhite">
      <a:majorFont>
        <a:latin typeface="Helvetica Neue"/>
        <a:ea typeface="Helvetica Neue"/>
        <a:cs typeface="Helvetica Neue"/>
      </a:majorFont>
      <a:minorFont>
        <a:latin typeface="Helvetica Neue"/>
        <a:ea typeface="Helvetica Neue"/>
        <a:cs typeface="Helvetica Neue"/>
      </a:minorFont>
    </a:fontScheme>
    <a:fmtScheme name="21_Basic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l" defTabSz="2438338" rtl="0" fontAlgn="auto" latinLnBrk="0" hangingPunct="0">
          <a:lnSpc>
            <a:spcPct val="90000"/>
          </a:lnSpc>
          <a:spcBef>
            <a:spcPts val="450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4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